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61" r:id="rId4"/>
    <p:sldId id="262" r:id="rId5"/>
    <p:sldId id="265" r:id="rId6"/>
    <p:sldId id="270" r:id="rId7"/>
    <p:sldId id="271" r:id="rId8"/>
    <p:sldId id="272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786BE5-D2A3-4BF0-8B30-D7403E61B3DC}" type="datetimeFigureOut">
              <a:rPr lang="en-US" smtClean="0"/>
              <a:t>8/13/2025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17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705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93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81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82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84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87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89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164258" y="2512789"/>
            <a:ext cx="8564701" cy="1959595"/>
          </a:xfrm>
        </p:spPr>
        <p:txBody>
          <a:bodyPr>
            <a:normAutofit/>
          </a:bodyPr>
          <a:lstStyle/>
          <a:p>
            <a:r>
              <a:rPr lang="en-US" altLang="zh-CN" sz="6000" b="1" dirty="0">
                <a:latin typeface="Arial Narrow" panose="020B0606020202030204" pitchFamily="34" charset="0"/>
              </a:rPr>
              <a:t>Title </a:t>
            </a:r>
            <a:r>
              <a:rPr lang="en-US" altLang="zh-CN" sz="6000" b="1" dirty="0" err="1">
                <a:latin typeface="Arial Narrow" panose="020B0606020202030204" pitchFamily="34" charset="0"/>
              </a:rPr>
              <a:t>Title</a:t>
            </a:r>
            <a:r>
              <a:rPr lang="en-US" altLang="zh-CN" sz="6000" b="1" dirty="0">
                <a:latin typeface="Arial Narrow" panose="020B0606020202030204" pitchFamily="34" charset="0"/>
              </a:rPr>
              <a:t> </a:t>
            </a:r>
            <a:r>
              <a:rPr lang="en-US" altLang="zh-CN" sz="6000" b="1" dirty="0" err="1">
                <a:latin typeface="Arial Narrow" panose="020B0606020202030204" pitchFamily="34" charset="0"/>
              </a:rPr>
              <a:t>Title</a:t>
            </a:r>
            <a:r>
              <a:rPr lang="en-US" altLang="zh-CN" sz="6000" b="1" dirty="0">
                <a:latin typeface="Arial Narrow" panose="020B0606020202030204" pitchFamily="34" charset="0"/>
              </a:rPr>
              <a:t> </a:t>
            </a:r>
            <a:r>
              <a:rPr lang="en-US" altLang="zh-CN" sz="6000" b="1" dirty="0" err="1">
                <a:latin typeface="Arial Narrow" panose="020B0606020202030204" pitchFamily="34" charset="0"/>
              </a:rPr>
              <a:t>Title</a:t>
            </a:r>
            <a:r>
              <a:rPr lang="en-US" altLang="zh-CN" sz="6000" b="1" dirty="0">
                <a:latin typeface="Arial Narrow" panose="020B0606020202030204" pitchFamily="34" charset="0"/>
              </a:rPr>
              <a:t> </a:t>
            </a:r>
            <a:r>
              <a:rPr lang="en-US" altLang="zh-CN" sz="6000" b="1" dirty="0" err="1">
                <a:latin typeface="Arial Narrow" panose="020B0606020202030204" pitchFamily="34" charset="0"/>
              </a:rPr>
              <a:t>Title</a:t>
            </a:r>
            <a:r>
              <a:rPr lang="en-US" altLang="zh-CN" sz="6000" b="1" dirty="0">
                <a:latin typeface="Arial Narrow" panose="020B0606020202030204" pitchFamily="34" charset="0"/>
              </a:rPr>
              <a:t> </a:t>
            </a:r>
            <a:r>
              <a:rPr lang="en-US" altLang="zh-CN" sz="6000" b="1" dirty="0" err="1">
                <a:latin typeface="Arial Narrow" panose="020B0606020202030204" pitchFamily="34" charset="0"/>
              </a:rPr>
              <a:t>Title</a:t>
            </a:r>
            <a:r>
              <a:rPr lang="en-US" altLang="zh-CN" sz="6000" b="1" dirty="0">
                <a:latin typeface="Arial Narrow" panose="020B0606020202030204" pitchFamily="34" charset="0"/>
              </a:rPr>
              <a:t> </a:t>
            </a:r>
            <a:r>
              <a:rPr lang="en-US" altLang="zh-CN" sz="6000" b="1" dirty="0" err="1">
                <a:latin typeface="Arial Narrow" panose="020B0606020202030204" pitchFamily="34" charset="0"/>
              </a:rPr>
              <a:t>Title</a:t>
            </a:r>
            <a:r>
              <a:rPr lang="en-US" altLang="zh-CN" sz="6000" b="1" dirty="0">
                <a:latin typeface="Arial Narrow" panose="020B0606020202030204" pitchFamily="34" charset="0"/>
              </a:rPr>
              <a:t> </a:t>
            </a:r>
            <a:r>
              <a:rPr lang="en-US" altLang="zh-CN" sz="6000" b="1" dirty="0" err="1">
                <a:latin typeface="Arial Narrow" panose="020B0606020202030204" pitchFamily="34" charset="0"/>
              </a:rPr>
              <a:t>Title</a:t>
            </a:r>
            <a:r>
              <a:rPr lang="en-US" altLang="zh-CN" sz="6000" b="1" dirty="0">
                <a:latin typeface="Arial Narrow" panose="020B0606020202030204" pitchFamily="34" charset="0"/>
              </a:rPr>
              <a:t> </a:t>
            </a:r>
            <a:r>
              <a:rPr lang="en-US" altLang="zh-CN" sz="6000" b="1" dirty="0" err="1">
                <a:latin typeface="Arial Narrow" panose="020B0606020202030204" pitchFamily="34" charset="0"/>
              </a:rPr>
              <a:t>Title</a:t>
            </a:r>
            <a:endParaRPr lang="th-TH" sz="6000" b="1" dirty="0">
              <a:latin typeface="Arial Narrow" panose="020B0606020202030204" pitchFamily="34" charset="0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2164258" y="4964826"/>
            <a:ext cx="7986251" cy="120084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tabLst>
                <a:tab pos="2514600" algn="l"/>
                <a:tab pos="2871470" algn="l"/>
              </a:tabLst>
            </a:pP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Presented by: author A, </a:t>
            </a:r>
            <a:r>
              <a:rPr lang="en-US" altLang="zh-CN" sz="2400" b="1" dirty="0">
                <a:latin typeface="TH SarabunPSK" pitchFamily="34" charset="-34"/>
                <a:cs typeface="TH SarabunPSK" pitchFamily="34" charset="-34"/>
              </a:rPr>
              <a:t>author </a:t>
            </a: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B, etc.</a:t>
            </a:r>
          </a:p>
          <a:p>
            <a:pPr>
              <a:spcBef>
                <a:spcPts val="0"/>
              </a:spcBef>
              <a:tabLst>
                <a:tab pos="2514600" algn="l"/>
                <a:tab pos="2871470" algn="l"/>
              </a:tabLst>
            </a:pPr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Affiliation: AAAAAAAAAAAAAAAAAAAAAAAAAAAAAAAAAAAAAA	</a:t>
            </a:r>
          </a:p>
        </p:txBody>
      </p:sp>
      <p:sp>
        <p:nvSpPr>
          <p:cNvPr id="13" name="Rectangle 4"/>
          <p:cNvSpPr/>
          <p:nvPr/>
        </p:nvSpPr>
        <p:spPr>
          <a:xfrm>
            <a:off x="2260053" y="387301"/>
            <a:ext cx="88645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Adobe Gothic Std B" pitchFamily="34" charset="-128"/>
                <a:ea typeface="Adobe Gothic Std B" pitchFamily="34" charset="-128"/>
              </a:rPr>
              <a:t>The 7th International Conference on Modern Management based on Big Data (MMBD 2026)</a:t>
            </a:r>
          </a:p>
        </p:txBody>
      </p:sp>
      <p:sp>
        <p:nvSpPr>
          <p:cNvPr id="14" name="Rectangle 3"/>
          <p:cNvSpPr/>
          <p:nvPr/>
        </p:nvSpPr>
        <p:spPr>
          <a:xfrm>
            <a:off x="11124565" y="234950"/>
            <a:ext cx="1065530" cy="706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TH SarabunPSK" pitchFamily="34" charset="-34"/>
                <a:cs typeface="TH SarabunPSK" pitchFamily="34" charset="-34"/>
              </a:rPr>
              <a:t>MMBD ***</a:t>
            </a:r>
            <a:endParaRPr lang="en-US" sz="2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5" name="รูปเจ็ดเหลี่ยม 14"/>
          <p:cNvSpPr/>
          <p:nvPr/>
        </p:nvSpPr>
        <p:spPr>
          <a:xfrm>
            <a:off x="11719409" y="6443012"/>
            <a:ext cx="322543" cy="286529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1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8" name="图片 7" descr="MMBD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240" y="18979"/>
            <a:ext cx="1858649" cy="1937982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078527" y="1556851"/>
            <a:ext cx="5022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Adobe Gothic Std B" pitchFamily="34" charset="-128"/>
                <a:ea typeface="Adobe Gothic Std B" pitchFamily="34" charset="-128"/>
              </a:rPr>
              <a:t>July 15-18, 2026   Matsue, Japan</a:t>
            </a:r>
            <a:endParaRPr lang="zh-CN" alt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225703" y="550588"/>
            <a:ext cx="5177607" cy="706964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</a:t>
            </a:r>
            <a:endParaRPr lang="th-TH" dirty="0"/>
          </a:p>
        </p:txBody>
      </p:sp>
      <p:sp>
        <p:nvSpPr>
          <p:cNvPr id="10" name="รูปเจ็ดเหลี่ยม 9"/>
          <p:cNvSpPr/>
          <p:nvPr/>
        </p:nvSpPr>
        <p:spPr>
          <a:xfrm>
            <a:off x="11719409" y="6443012"/>
            <a:ext cx="322543" cy="286529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" name="Rectangle 3"/>
          <p:cNvSpPr/>
          <p:nvPr/>
        </p:nvSpPr>
        <p:spPr>
          <a:xfrm>
            <a:off x="10185906" y="250297"/>
            <a:ext cx="2006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MMBD***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8" name="图片 7" descr="大数据和现代管理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3115" y="3493826"/>
            <a:ext cx="5252755" cy="2787176"/>
          </a:xfrm>
          <a:prstGeom prst="rect">
            <a:avLst/>
          </a:prstGeom>
        </p:spPr>
      </p:pic>
      <p:pic>
        <p:nvPicPr>
          <p:cNvPr id="6" name="图片 5" descr="MMBD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977" y="218364"/>
            <a:ext cx="999747" cy="104241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698547" y="565040"/>
            <a:ext cx="4995080" cy="706964"/>
          </a:xfrm>
        </p:spPr>
        <p:txBody>
          <a:bodyPr>
            <a:normAutofit fontScale="90000"/>
          </a:bodyPr>
          <a:lstStyle/>
          <a:p>
            <a:r>
              <a:rPr lang="en-US" dirty="0"/>
              <a:t>OBJECTIVES</a:t>
            </a:r>
            <a:endParaRPr lang="th-TH" dirty="0"/>
          </a:p>
        </p:txBody>
      </p:sp>
      <p:sp>
        <p:nvSpPr>
          <p:cNvPr id="7" name="รูปเจ็ดเหลี่ยม 6"/>
          <p:cNvSpPr/>
          <p:nvPr/>
        </p:nvSpPr>
        <p:spPr>
          <a:xfrm>
            <a:off x="11719409" y="6443012"/>
            <a:ext cx="322543" cy="286529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3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Rectangle 3"/>
          <p:cNvSpPr/>
          <p:nvPr/>
        </p:nvSpPr>
        <p:spPr>
          <a:xfrm>
            <a:off x="10404265" y="304888"/>
            <a:ext cx="14863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MMBD***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11" name="图片 10" descr="信息决策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2525" y="2907862"/>
            <a:ext cx="4408227" cy="2927338"/>
          </a:xfrm>
          <a:prstGeom prst="rect">
            <a:avLst/>
          </a:prstGeom>
        </p:spPr>
      </p:pic>
      <p:pic>
        <p:nvPicPr>
          <p:cNvPr id="6" name="图片 5" descr="MMBD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932" y="177421"/>
            <a:ext cx="999747" cy="104241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398290" y="548581"/>
            <a:ext cx="5841243" cy="706964"/>
          </a:xfrm>
        </p:spPr>
        <p:txBody>
          <a:bodyPr>
            <a:normAutofit fontScale="90000"/>
          </a:bodyPr>
          <a:lstStyle/>
          <a:p>
            <a:r>
              <a:rPr lang="en-US" dirty="0"/>
              <a:t>METHODOLOGY</a:t>
            </a:r>
            <a:endParaRPr lang="th-TH" dirty="0"/>
          </a:p>
        </p:txBody>
      </p:sp>
      <p:sp>
        <p:nvSpPr>
          <p:cNvPr id="22" name="รูปเจ็ดเหลี่ยม 21"/>
          <p:cNvSpPr/>
          <p:nvPr/>
        </p:nvSpPr>
        <p:spPr>
          <a:xfrm>
            <a:off x="11719409" y="6443012"/>
            <a:ext cx="322543" cy="286529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4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4" name="Rectangle 3"/>
          <p:cNvSpPr/>
          <p:nvPr/>
        </p:nvSpPr>
        <p:spPr>
          <a:xfrm>
            <a:off x="10363325" y="304888"/>
            <a:ext cx="1691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MMBD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9" name="图片 8" descr="管理决策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681" y="3386636"/>
            <a:ext cx="5715000" cy="2705100"/>
          </a:xfrm>
          <a:prstGeom prst="rect">
            <a:avLst/>
          </a:prstGeom>
        </p:spPr>
      </p:pic>
      <p:pic>
        <p:nvPicPr>
          <p:cNvPr id="6" name="图片 5" descr="MMBD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284" y="218364"/>
            <a:ext cx="999747" cy="104241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019869" y="564194"/>
            <a:ext cx="7124132" cy="1020765"/>
          </a:xfrm>
        </p:spPr>
        <p:txBody>
          <a:bodyPr>
            <a:normAutofit/>
          </a:bodyPr>
          <a:lstStyle/>
          <a:p>
            <a:r>
              <a:rPr lang="en-US" dirty="0"/>
              <a:t>RESULT AND DISCUSSIONS</a:t>
            </a:r>
            <a:endParaRPr lang="th-TH" dirty="0"/>
          </a:p>
        </p:txBody>
      </p:sp>
      <p:sp>
        <p:nvSpPr>
          <p:cNvPr id="18" name="รูปเจ็ดเหลี่ยม 17"/>
          <p:cNvSpPr/>
          <p:nvPr/>
        </p:nvSpPr>
        <p:spPr>
          <a:xfrm>
            <a:off x="11591783" y="6335986"/>
            <a:ext cx="478303" cy="388381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5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5" name="Rectangle 3"/>
          <p:cNvSpPr/>
          <p:nvPr/>
        </p:nvSpPr>
        <p:spPr>
          <a:xfrm>
            <a:off x="10254140" y="564195"/>
            <a:ext cx="16065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MMBD****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7" name="图片 6" descr="数据决策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7285" y="2326078"/>
            <a:ext cx="4093679" cy="3766184"/>
          </a:xfrm>
          <a:prstGeom prst="rect">
            <a:avLst/>
          </a:prstGeom>
        </p:spPr>
      </p:pic>
      <p:pic>
        <p:nvPicPr>
          <p:cNvPr id="6" name="图片 5" descr="MMBD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637" y="286603"/>
            <a:ext cx="999747" cy="104241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379126" y="391435"/>
            <a:ext cx="5983241" cy="706964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</a:t>
            </a:r>
            <a:endParaRPr lang="th-TH" dirty="0"/>
          </a:p>
        </p:txBody>
      </p:sp>
      <p:sp>
        <p:nvSpPr>
          <p:cNvPr id="4" name="กล่องข้อความ 3"/>
          <p:cNvSpPr txBox="1"/>
          <p:nvPr/>
        </p:nvSpPr>
        <p:spPr>
          <a:xfrm>
            <a:off x="1315824" y="5850158"/>
            <a:ext cx="9376533" cy="46166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marL="342900" indent="-342900" algn="thaiDist">
              <a:buFont typeface="Wingdings" panose="05000000000000000000" pitchFamily="2" charset="2"/>
              <a:buChar char="v"/>
            </a:pP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กล่องข้อความ 4"/>
          <p:cNvSpPr txBox="1"/>
          <p:nvPr/>
        </p:nvSpPr>
        <p:spPr>
          <a:xfrm>
            <a:off x="3008154" y="4128486"/>
            <a:ext cx="5917487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thaiDist">
              <a:buFont typeface="Wingdings" panose="05000000000000000000" pitchFamily="2" charset="2"/>
              <a:buChar char="v"/>
            </a:pP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3403933" y="2488703"/>
            <a:ext cx="5371579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thaiDist">
              <a:buFont typeface="Wingdings" panose="05000000000000000000" pitchFamily="2" charset="2"/>
              <a:buChar char="v"/>
            </a:pP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" name="รูปเจ็ดเหลี่ยม 7"/>
          <p:cNvSpPr/>
          <p:nvPr/>
        </p:nvSpPr>
        <p:spPr>
          <a:xfrm>
            <a:off x="11591783" y="6335986"/>
            <a:ext cx="478303" cy="388381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6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" name="Rectangle 3"/>
          <p:cNvSpPr/>
          <p:nvPr/>
        </p:nvSpPr>
        <p:spPr>
          <a:xfrm>
            <a:off x="10349677" y="291240"/>
            <a:ext cx="1691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MMBD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9" name="图片 8" descr="MMBD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172" y="204716"/>
            <a:ext cx="999747" cy="104241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179929" y="398056"/>
            <a:ext cx="6769291" cy="706964"/>
          </a:xfrm>
        </p:spPr>
        <p:txBody>
          <a:bodyPr>
            <a:normAutofit fontScale="90000"/>
          </a:bodyPr>
          <a:lstStyle/>
          <a:p>
            <a:r>
              <a:rPr lang="en-US" dirty="0"/>
              <a:t>ACKNOWLEDGEMENT</a:t>
            </a:r>
            <a:endParaRPr lang="th-TH" dirty="0"/>
          </a:p>
        </p:txBody>
      </p:sp>
      <p:sp>
        <p:nvSpPr>
          <p:cNvPr id="4" name="Rectangle 8"/>
          <p:cNvSpPr/>
          <p:nvPr/>
        </p:nvSpPr>
        <p:spPr>
          <a:xfrm>
            <a:off x="2863045" y="2414823"/>
            <a:ext cx="6421220" cy="35394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45720" tIns="22860" rIns="45720" bIns="2286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2712919" y="4305351"/>
            <a:ext cx="6421220" cy="35394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45720" tIns="22860" rIns="45720" bIns="2286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Rectangle 1"/>
          <p:cNvSpPr/>
          <p:nvPr/>
        </p:nvSpPr>
        <p:spPr>
          <a:xfrm>
            <a:off x="2740214" y="5684841"/>
            <a:ext cx="6421220" cy="40011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/>
          </a:p>
        </p:txBody>
      </p:sp>
      <p:sp>
        <p:nvSpPr>
          <p:cNvPr id="14" name="รูปเจ็ดเหลี่ยม 13"/>
          <p:cNvSpPr/>
          <p:nvPr/>
        </p:nvSpPr>
        <p:spPr>
          <a:xfrm>
            <a:off x="11591783" y="6335986"/>
            <a:ext cx="478303" cy="388381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u="sng" dirty="0">
                <a:latin typeface="Angsana New" panose="02020603050405020304" pitchFamily="18" charset="-34"/>
                <a:cs typeface="Angsana New" panose="02020603050405020304" pitchFamily="18" charset="-34"/>
              </a:rPr>
              <a:t>7</a:t>
            </a:r>
            <a:endParaRPr lang="th-TH" sz="2400" b="1" u="sng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8" name="Rectangle 3"/>
          <p:cNvSpPr/>
          <p:nvPr/>
        </p:nvSpPr>
        <p:spPr>
          <a:xfrm>
            <a:off x="10172255" y="564195"/>
            <a:ext cx="16065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MMBD****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8" name="图片 7" descr="MMBD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159" y="218364"/>
            <a:ext cx="999747" cy="104241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4"/>
          <p:cNvSpPr txBox="1"/>
          <p:nvPr/>
        </p:nvSpPr>
        <p:spPr>
          <a:xfrm>
            <a:off x="1583142" y="3466532"/>
            <a:ext cx="9976513" cy="162961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panose="05040102010807070707" charset="2"/>
              <a:buNone/>
            </a:pPr>
            <a:r>
              <a:rPr kumimoji="1" lang="en-US" altLang="ja-JP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Thank you for your attention</a:t>
            </a:r>
            <a:endParaRPr kumimoji="1" lang="ja-JP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Rectangle 3"/>
          <p:cNvSpPr/>
          <p:nvPr/>
        </p:nvSpPr>
        <p:spPr>
          <a:xfrm>
            <a:off x="10322381" y="277589"/>
            <a:ext cx="1691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H SarabunPSK" pitchFamily="34" charset="-34"/>
                <a:cs typeface="TH SarabunPSK" pitchFamily="34" charset="-34"/>
              </a:rPr>
              <a:t>MMBD ****</a:t>
            </a:r>
            <a:endParaRPr lang="en-US" sz="2400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5" name="图片 4" descr="MMBD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693" y="245660"/>
            <a:ext cx="999747" cy="1042418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48a7ce9e-a630-4b83-9de2-763accd2fa60"/>
  <p:tag name="COMMONDATA" val="eyJoZGlkIjoiNWVhZGNmMjA3MDc2ZjQzMDJmYmNmZTZmZTk2MTBlMzUifQ=="/>
</p:tagLst>
</file>

<file path=ppt/theme/theme1.xml><?xml version="1.0" encoding="utf-8"?>
<a:theme xmlns:a="http://schemas.openxmlformats.org/drawingml/2006/main" name="回顾">
  <a:themeElements>
    <a:clrScheme name="回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回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82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Adobe Gothic Std B</vt:lpstr>
      <vt:lpstr>Angsana New</vt:lpstr>
      <vt:lpstr>Arial Narrow</vt:lpstr>
      <vt:lpstr>Calibri</vt:lpstr>
      <vt:lpstr>Calibri Light</vt:lpstr>
      <vt:lpstr>TH SarabunPSK</vt:lpstr>
      <vt:lpstr>Wingdings</vt:lpstr>
      <vt:lpstr>Wingdings 3</vt:lpstr>
      <vt:lpstr>回顾</vt:lpstr>
      <vt:lpstr>Title Title Title Title Title Title Title Title Title</vt:lpstr>
      <vt:lpstr>INTRODUCTION</vt:lpstr>
      <vt:lpstr>OBJECTIVES</vt:lpstr>
      <vt:lpstr>METHODOLOGY</vt:lpstr>
      <vt:lpstr>RESULT AND DISCUSSIONS</vt:lpstr>
      <vt:lpstr>Conclusion</vt:lpstr>
      <vt:lpstr>ACKNOWLEDGEMENT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office</cp:lastModifiedBy>
  <cp:revision>92</cp:revision>
  <dcterms:created xsi:type="dcterms:W3CDTF">2019-06-30T13:46:00Z</dcterms:created>
  <dcterms:modified xsi:type="dcterms:W3CDTF">2025-08-13T01:55:53Z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DD191E8F160946A5B5D19D825BFAA377</vt:lpwstr>
  </property>
  <property fmtid="{D5CDD505-2E9C-101B-9397-08002B2CF9AE}" pid="3" name="KSOProductBuildVer">
    <vt:lpwstr>2052-11.1.0.12763</vt:lpwstr>
  </property>
</Properties>
</file>